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0D87D2-2EB4-11B5-90BE-261A246E9198}" v="45" dt="2025-06-21T22:52:31.5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21/06/2025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CA6F933A-6ECC-1FDC-054C-F0A1BC757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2" y="0"/>
            <a:ext cx="121634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ECFCC-B8F3-F9C6-1311-5886A3668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2A4A0024-9120-F6D1-E4BA-D770F24CF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" y="0"/>
            <a:ext cx="121907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84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041C93-8DB7-1C2D-F3A5-ED3468803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9D057BA9-BE04-4B29-4CD3-00A64E6A7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5" y="0"/>
            <a:ext cx="121513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698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Texto, Aplicación, Chat o mensaje de texto&#10;&#10;El contenido generado por IA puede ser incorrecto.">
            <a:extLst>
              <a:ext uri="{FF2B5EF4-FFF2-40B4-BE49-F238E27FC236}">
                <a16:creationId xmlns:a16="http://schemas.microsoft.com/office/drawing/2014/main" id="{4B3DCA46-9574-6288-40C3-46906F432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7" y="0"/>
            <a:ext cx="12174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50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A9C03-1468-3852-9AC5-0026E5F8F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0A9383D0-C81F-742E-479A-8BA27360B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6" y="0"/>
            <a:ext cx="121624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028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25390D-476C-1B69-5868-900F3A3D6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Diagrama&#10;&#10;El contenido generado por IA puede ser incorrecto.">
            <a:extLst>
              <a:ext uri="{FF2B5EF4-FFF2-40B4-BE49-F238E27FC236}">
                <a16:creationId xmlns:a16="http://schemas.microsoft.com/office/drawing/2014/main" id="{E2CE2776-09FE-3D72-ACD7-1B0236A44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70"/>
            <a:ext cx="12192000" cy="685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662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A3F93-2E82-C614-5306-439BFB2DD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Gráfico&#10;&#10;El contenido generado por IA puede ser incorrecto.">
            <a:extLst>
              <a:ext uri="{FF2B5EF4-FFF2-40B4-BE49-F238E27FC236}">
                <a16:creationId xmlns:a16="http://schemas.microsoft.com/office/drawing/2014/main" id="{5553D7D1-ED29-9D2A-E980-0B002448F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" y="0"/>
            <a:ext cx="121907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819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BE99D-B269-CD82-522B-B9AFAA0F4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3EE7AA35-4F32-20C3-0C13-08BA76A19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0" y="0"/>
            <a:ext cx="121821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322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BF67F-E643-93DA-4B4A-82E4C1437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Diagrama&#10;&#10;El contenido generado por IA puede ser incorrecto.">
            <a:extLst>
              <a:ext uri="{FF2B5EF4-FFF2-40B4-BE49-F238E27FC236}">
                <a16:creationId xmlns:a16="http://schemas.microsoft.com/office/drawing/2014/main" id="{30754D0E-B6AE-7792-8A13-2C565393F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" y="0"/>
            <a:ext cx="1217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648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664C5A-3C12-1A71-1ECE-1014D5B71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Gráfico, Gráfico de dispersión&#10;&#10;El contenido generado por IA puede ser incorrecto.">
            <a:extLst>
              <a:ext uri="{FF2B5EF4-FFF2-40B4-BE49-F238E27FC236}">
                <a16:creationId xmlns:a16="http://schemas.microsoft.com/office/drawing/2014/main" id="{50B93B0A-7E7F-94A9-839B-622BF1808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04"/>
            <a:ext cx="12192000" cy="684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13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10E3A-09B8-FC3A-0541-28EA6ED7F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5BEA0B5E-2849-6C8F-E9AA-941AD4611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" y="0"/>
            <a:ext cx="121710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2814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35</cp:revision>
  <dcterms:created xsi:type="dcterms:W3CDTF">2012-07-30T22:48:03Z</dcterms:created>
  <dcterms:modified xsi:type="dcterms:W3CDTF">2025-06-21T22:53:26Z</dcterms:modified>
</cp:coreProperties>
</file>

<file path=docProps/thumbnail.jpeg>
</file>